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AFA7CE-E2E4-4C4F-B423-74B4A303AF2F}" type="datetimeFigureOut">
              <a:rPr lang="en-IN" smtClean="0"/>
              <a:t>17-10-2019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3083252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AFA7CE-E2E4-4C4F-B423-74B4A303AF2F}" type="datetimeFigureOut">
              <a:rPr lang="en-IN" smtClean="0"/>
              <a:t>17-10-2019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146454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AFA7CE-E2E4-4C4F-B423-74B4A303AF2F}" type="datetimeFigureOut">
              <a:rPr lang="en-IN" smtClean="0"/>
              <a:t>17-10-2019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1926209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AFA7CE-E2E4-4C4F-B423-74B4A303AF2F}" type="datetimeFigureOut">
              <a:rPr lang="en-IN" smtClean="0"/>
              <a:t>17-10-2019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EF2DA5-A855-4B36-94B1-58AC71A396C9}"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07046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AFA7CE-E2E4-4C4F-B423-74B4A303AF2F}" type="datetimeFigureOut">
              <a:rPr lang="en-IN" smtClean="0"/>
              <a:t>17-10-2019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163622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6AFA7CE-E2E4-4C4F-B423-74B4A303AF2F}" type="datetimeFigureOut">
              <a:rPr lang="en-IN" smtClean="0"/>
              <a:t>17-10-2019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9123696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6AFA7CE-E2E4-4C4F-B423-74B4A303AF2F}" type="datetimeFigureOut">
              <a:rPr lang="en-IN" smtClean="0"/>
              <a:t>17-10-2019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40063009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AFA7CE-E2E4-4C4F-B423-74B4A303AF2F}" type="datetimeFigureOut">
              <a:rPr lang="en-IN" smtClean="0"/>
              <a:t>17-10-2019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1015807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AFA7CE-E2E4-4C4F-B423-74B4A303AF2F}" type="datetimeFigureOut">
              <a:rPr lang="en-IN" smtClean="0"/>
              <a:t>17-10-2019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526333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AFA7CE-E2E4-4C4F-B423-74B4A303AF2F}" type="datetimeFigureOut">
              <a:rPr lang="en-IN" smtClean="0"/>
              <a:t>17-10-2019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1589852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AFA7CE-E2E4-4C4F-B423-74B4A303AF2F}" type="datetimeFigureOut">
              <a:rPr lang="en-IN" smtClean="0"/>
              <a:t>17-10-2019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24643946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AFA7CE-E2E4-4C4F-B423-74B4A303AF2F}" type="datetimeFigureOut">
              <a:rPr lang="en-IN" smtClean="0"/>
              <a:t>17-10-2019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219037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AFA7CE-E2E4-4C4F-B423-74B4A303AF2F}" type="datetimeFigureOut">
              <a:rPr lang="en-IN" smtClean="0"/>
              <a:t>17-10-2019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2082220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AFA7CE-E2E4-4C4F-B423-74B4A303AF2F}" type="datetimeFigureOut">
              <a:rPr lang="en-IN" smtClean="0"/>
              <a:t>17-10-2019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7684831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66AFA7CE-E2E4-4C4F-B423-74B4A303AF2F}" type="datetimeFigureOut">
              <a:rPr lang="en-IN" smtClean="0"/>
              <a:t>17-10-2019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1291051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AFA7CE-E2E4-4C4F-B423-74B4A303AF2F}" type="datetimeFigureOut">
              <a:rPr lang="en-IN" smtClean="0"/>
              <a:t>17-10-2019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1616879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AFA7CE-E2E4-4C4F-B423-74B4A303AF2F}" type="datetimeFigureOut">
              <a:rPr lang="en-IN" smtClean="0"/>
              <a:t>17-10-2019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EF2DA5-A855-4B36-94B1-58AC71A396C9}" type="slidenum">
              <a:rPr lang="en-IN" smtClean="0"/>
              <a:t>‹#›</a:t>
            </a:fld>
            <a:endParaRPr lang="en-IN"/>
          </a:p>
        </p:txBody>
      </p:sp>
    </p:spTree>
    <p:extLst>
      <p:ext uri="{BB962C8B-B14F-4D97-AF65-F5344CB8AC3E}">
        <p14:creationId xmlns:p14="http://schemas.microsoft.com/office/powerpoint/2010/main" val="1532786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66AFA7CE-E2E4-4C4F-B423-74B4A303AF2F}" type="datetimeFigureOut">
              <a:rPr lang="en-IN" smtClean="0"/>
              <a:t>17-10-2019</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86EF2DA5-A855-4B36-94B1-58AC71A396C9}" type="slidenum">
              <a:rPr lang="en-IN" smtClean="0"/>
              <a:t>‹#›</a:t>
            </a:fld>
            <a:endParaRPr lang="en-IN"/>
          </a:p>
        </p:txBody>
      </p:sp>
    </p:spTree>
    <p:extLst>
      <p:ext uri="{BB962C8B-B14F-4D97-AF65-F5344CB8AC3E}">
        <p14:creationId xmlns:p14="http://schemas.microsoft.com/office/powerpoint/2010/main" val="21584411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06505E-B273-414D-93B1-CF4944958478}"/>
              </a:ext>
            </a:extLst>
          </p:cNvPr>
          <p:cNvSpPr/>
          <p:nvPr/>
        </p:nvSpPr>
        <p:spPr>
          <a:xfrm>
            <a:off x="3195676" y="419444"/>
            <a:ext cx="5090432" cy="830997"/>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4800" b="1" i="1" dirty="0">
                <a:ln/>
                <a:solidFill>
                  <a:schemeClr val="accent6">
                    <a:lumMod val="50000"/>
                  </a:schemeClr>
                </a:solidFill>
                <a:latin typeface="Cambria" panose="02040503050406030204" pitchFamily="18" charset="0"/>
                <a:ea typeface="Cambria" panose="02040503050406030204" pitchFamily="18" charset="0"/>
              </a:rPr>
              <a:t>THRIFTY WHEELS</a:t>
            </a:r>
            <a:endParaRPr lang="en-US" sz="4800" b="1" i="1" cap="none" spc="0" dirty="0">
              <a:ln/>
              <a:solidFill>
                <a:schemeClr val="accent6">
                  <a:lumMod val="50000"/>
                </a:schemeClr>
              </a:solidFill>
              <a:effectLst/>
              <a:latin typeface="Cambria" panose="02040503050406030204" pitchFamily="18" charset="0"/>
              <a:ea typeface="Cambria" panose="02040503050406030204" pitchFamily="18" charset="0"/>
            </a:endParaRPr>
          </a:p>
        </p:txBody>
      </p:sp>
      <p:sp>
        <p:nvSpPr>
          <p:cNvPr id="3" name="Rectangle 2">
            <a:extLst>
              <a:ext uri="{FF2B5EF4-FFF2-40B4-BE49-F238E27FC236}">
                <a16:creationId xmlns:a16="http://schemas.microsoft.com/office/drawing/2014/main" id="{0E3BD20E-873F-4685-9779-4C466B2620B2}"/>
              </a:ext>
            </a:extLst>
          </p:cNvPr>
          <p:cNvSpPr/>
          <p:nvPr/>
        </p:nvSpPr>
        <p:spPr>
          <a:xfrm>
            <a:off x="664416" y="1635684"/>
            <a:ext cx="6086987" cy="3416320"/>
          </a:xfrm>
          <a:prstGeom prst="rect">
            <a:avLst/>
          </a:prstGeom>
          <a:noFill/>
        </p:spPr>
        <p:txBody>
          <a:bodyPr wrap="none" lIns="91440" tIns="45720" rIns="91440" bIns="45720">
            <a:spAutoFit/>
          </a:bodyPr>
          <a:lstStyle/>
          <a:p>
            <a:pPr algn="just"/>
            <a:r>
              <a:rPr lang="en-US" sz="3600" dirty="0">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Guide Name:</a:t>
            </a:r>
          </a:p>
          <a:p>
            <a:pPr algn="just"/>
            <a:r>
              <a:rPr lang="en-US" sz="3600" cap="none" spc="0" dirty="0">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Sri </a:t>
            </a:r>
            <a:r>
              <a:rPr lang="en-US" sz="3600" cap="none" spc="0" dirty="0" err="1">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K.Srikanth</a:t>
            </a:r>
            <a:endParaRPr lang="en-US" sz="3600" cap="none" spc="0" dirty="0">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endParaRPr>
          </a:p>
          <a:p>
            <a:pPr algn="just"/>
            <a:r>
              <a:rPr lang="en-US" sz="3600" dirty="0">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Team members:</a:t>
            </a:r>
          </a:p>
          <a:p>
            <a:pPr algn="just"/>
            <a:r>
              <a:rPr lang="en-US" sz="3600" cap="none" spc="0" dirty="0" err="1">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M.Kalyan</a:t>
            </a:r>
            <a:r>
              <a:rPr lang="en-US" sz="3600" cap="none" spc="0" dirty="0">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 </a:t>
            </a:r>
            <a:r>
              <a:rPr lang="en-US" sz="3600" cap="none" spc="0" dirty="0" err="1">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Babu</a:t>
            </a:r>
            <a:r>
              <a:rPr lang="en-US" sz="3600" cap="none" spc="0" dirty="0">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(179X1A0593)</a:t>
            </a:r>
          </a:p>
          <a:p>
            <a:pPr algn="just"/>
            <a:r>
              <a:rPr lang="en-US" sz="3600" dirty="0" err="1">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N.Sai</a:t>
            </a:r>
            <a:r>
              <a:rPr lang="en-US" sz="3600" dirty="0">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 Suraj(179X1A0F3)</a:t>
            </a:r>
          </a:p>
          <a:p>
            <a:pPr algn="just"/>
            <a:r>
              <a:rPr lang="en-US" sz="3600" cap="none" spc="0" dirty="0" err="1">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G.Akhil</a:t>
            </a:r>
            <a:r>
              <a:rPr lang="en-US" sz="3600" cap="none" spc="0" dirty="0">
                <a:ln w="9525">
                  <a:solidFill>
                    <a:schemeClr val="bg1"/>
                  </a:solidFill>
                  <a:prstDash val="solid"/>
                </a:ln>
                <a:solidFill>
                  <a:schemeClr val="accent5">
                    <a:lumMod val="50000"/>
                  </a:schemeClr>
                </a:solidFill>
                <a:effectLst>
                  <a:outerShdw blurRad="12700" dist="38100" dir="2700000" algn="tl" rotWithShape="0">
                    <a:schemeClr val="bg1">
                      <a:lumMod val="50000"/>
                    </a:schemeClr>
                  </a:outerShdw>
                </a:effectLst>
                <a:latin typeface="Cambria Math" panose="02040503050406030204" pitchFamily="18" charset="0"/>
                <a:ea typeface="Cambria Math" panose="02040503050406030204" pitchFamily="18" charset="0"/>
                <a:cs typeface="Arial" panose="020B0604020202020204" pitchFamily="34" charset="0"/>
              </a:rPr>
              <a:t>(179X1A0535)</a:t>
            </a:r>
          </a:p>
        </p:txBody>
      </p:sp>
    </p:spTree>
    <p:extLst>
      <p:ext uri="{BB962C8B-B14F-4D97-AF65-F5344CB8AC3E}">
        <p14:creationId xmlns:p14="http://schemas.microsoft.com/office/powerpoint/2010/main" val="475091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4ECF71C-7312-43A0-8E47-73558F892F2C}"/>
              </a:ext>
            </a:extLst>
          </p:cNvPr>
          <p:cNvSpPr/>
          <p:nvPr/>
        </p:nvSpPr>
        <p:spPr>
          <a:xfrm>
            <a:off x="3906939" y="-130972"/>
            <a:ext cx="4378122"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i="1" dirty="0">
                <a:ln w="9525">
                  <a:solidFill>
                    <a:schemeClr val="accent1">
                      <a:lumMod val="75000"/>
                    </a:schemeClr>
                  </a:solidFill>
                  <a:prstDash val="solid"/>
                </a:ln>
                <a:solidFill>
                  <a:schemeClr val="accent6">
                    <a:lumMod val="50000"/>
                  </a:schemeClr>
                </a:solidFill>
                <a:effectLst>
                  <a:outerShdw blurRad="12700" dist="38100" dir="2700000" algn="tl" rotWithShape="0">
                    <a:schemeClr val="bg1">
                      <a:lumMod val="50000"/>
                    </a:schemeClr>
                  </a:outerShdw>
                </a:effectLst>
                <a:sym typeface="Wingdings" panose="05000000000000000000" pitchFamily="2" charset="2"/>
              </a:rPr>
              <a:t>Cars Display</a:t>
            </a:r>
            <a:endParaRPr lang="en-US" sz="5400" b="1" cap="none" spc="0" dirty="0">
              <a:ln>
                <a:solidFill>
                  <a:schemeClr val="accent1">
                    <a:lumMod val="75000"/>
                  </a:schemeClr>
                </a:solidFill>
              </a:ln>
              <a:solidFill>
                <a:schemeClr val="accent6">
                  <a:lumMod val="50000"/>
                </a:schemeClr>
              </a:solidFill>
              <a:effectLst/>
            </a:endParaRPr>
          </a:p>
        </p:txBody>
      </p:sp>
      <p:pic>
        <p:nvPicPr>
          <p:cNvPr id="4" name="Picture 3">
            <a:extLst>
              <a:ext uri="{FF2B5EF4-FFF2-40B4-BE49-F238E27FC236}">
                <a16:creationId xmlns:a16="http://schemas.microsoft.com/office/drawing/2014/main" id="{5A3967FD-BB0E-496A-A467-C255225222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0011" y="981632"/>
            <a:ext cx="10451977" cy="5876368"/>
          </a:xfrm>
          <a:prstGeom prst="rect">
            <a:avLst/>
          </a:prstGeom>
        </p:spPr>
      </p:pic>
    </p:spTree>
    <p:extLst>
      <p:ext uri="{BB962C8B-B14F-4D97-AF65-F5344CB8AC3E}">
        <p14:creationId xmlns:p14="http://schemas.microsoft.com/office/powerpoint/2010/main" val="4272477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A8D2882-0566-481F-AADF-F7A174765F16}"/>
              </a:ext>
            </a:extLst>
          </p:cNvPr>
          <p:cNvSpPr/>
          <p:nvPr/>
        </p:nvSpPr>
        <p:spPr>
          <a:xfrm>
            <a:off x="4008689" y="463833"/>
            <a:ext cx="4105501" cy="1015663"/>
          </a:xfrm>
          <a:prstGeom prst="rect">
            <a:avLst/>
          </a:prstGeom>
          <a:noFill/>
        </p:spPr>
        <p:txBody>
          <a:bodyPr wrap="square" lIns="91440" tIns="45720" rIns="91440" bIns="45720">
            <a:spAutoFit/>
          </a:bodyPr>
          <a:lstStyle/>
          <a:p>
            <a:pPr algn="ctr"/>
            <a:r>
              <a:rPr lang="en-US" sz="6000" i="1" dirty="0">
                <a:ln w="0">
                  <a:solidFill>
                    <a:schemeClr val="accent3">
                      <a:lumMod val="75000"/>
                    </a:schemeClr>
                  </a:solidFill>
                </a:ln>
                <a:solidFill>
                  <a:schemeClr val="accent6">
                    <a:lumMod val="50000"/>
                  </a:schemeClr>
                </a:solidFill>
                <a:effectLst>
                  <a:reflection blurRad="6350" stA="60000" endA="900" endPos="60000" dist="60007" dir="5400000" sy="-100000" algn="bl" rotWithShape="0"/>
                </a:effectLst>
                <a:latin typeface="Bahnschrift SemiBold SemiConden" panose="020B0502040204020203" pitchFamily="34" charset="0"/>
              </a:rPr>
              <a:t>Conclusion</a:t>
            </a:r>
            <a:endParaRPr lang="en-US" sz="6000" b="0" i="1" cap="none" spc="0" dirty="0">
              <a:ln w="0">
                <a:solidFill>
                  <a:schemeClr val="accent3">
                    <a:lumMod val="75000"/>
                  </a:schemeClr>
                </a:solidFill>
              </a:ln>
              <a:solidFill>
                <a:schemeClr val="accent6">
                  <a:lumMod val="50000"/>
                </a:schemeClr>
              </a:solidFill>
              <a:effectLst>
                <a:reflection blurRad="6350" stA="60000" endA="900" endPos="60000" dist="60007" dir="5400000" sy="-100000" algn="bl" rotWithShape="0"/>
              </a:effectLst>
              <a:latin typeface="Bahnschrift SemiBold SemiConden" panose="020B0502040204020203" pitchFamily="34" charset="0"/>
            </a:endParaRPr>
          </a:p>
        </p:txBody>
      </p:sp>
    </p:spTree>
    <p:extLst>
      <p:ext uri="{BB962C8B-B14F-4D97-AF65-F5344CB8AC3E}">
        <p14:creationId xmlns:p14="http://schemas.microsoft.com/office/powerpoint/2010/main" val="35791126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D4CC26-6D60-40A6-8CA6-5A58D04F12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7999"/>
          </a:xfrm>
          <a:prstGeom prst="rect">
            <a:avLst/>
          </a:prstGeom>
        </p:spPr>
      </p:pic>
    </p:spTree>
    <p:extLst>
      <p:ext uri="{BB962C8B-B14F-4D97-AF65-F5344CB8AC3E}">
        <p14:creationId xmlns:p14="http://schemas.microsoft.com/office/powerpoint/2010/main" val="1740331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C6C3AA-0061-47F9-8884-7676CCCC7260}"/>
              </a:ext>
            </a:extLst>
          </p:cNvPr>
          <p:cNvSpPr/>
          <p:nvPr/>
        </p:nvSpPr>
        <p:spPr>
          <a:xfrm>
            <a:off x="1145219" y="1003177"/>
            <a:ext cx="10209321" cy="5786199"/>
          </a:xfrm>
          <a:prstGeom prst="rect">
            <a:avLst/>
          </a:prstGeom>
          <a:noFill/>
        </p:spPr>
        <p:txBody>
          <a:bodyPr wrap="square" lIns="91440" tIns="45720" rIns="91440" bIns="45720">
            <a:spAutoFit/>
          </a:bodyPr>
          <a:lstStyle/>
          <a:p>
            <a:endParaRPr lang="en-IN" b="1" dirty="0"/>
          </a:p>
          <a:p>
            <a:r>
              <a:rPr lang="en-IN" sz="3200" b="1" dirty="0">
                <a:solidFill>
                  <a:schemeClr val="accent6">
                    <a:lumMod val="50000"/>
                  </a:schemeClr>
                </a:solidFill>
              </a:rPr>
              <a:t>ABSTRACT:</a:t>
            </a:r>
          </a:p>
          <a:p>
            <a:endParaRPr lang="en-US" dirty="0"/>
          </a:p>
          <a:p>
            <a:pPr algn="just"/>
            <a:r>
              <a:rPr lang="en-US" dirty="0">
                <a:solidFill>
                  <a:schemeClr val="accent2">
                    <a:lumMod val="50000"/>
                  </a:schemeClr>
                </a:solidFill>
                <a:latin typeface="Calibri" panose="020F0502020204030204" pitchFamily="34" charset="0"/>
                <a:cs typeface="Calibri" panose="020F0502020204030204" pitchFamily="34" charset="0"/>
              </a:rPr>
              <a:t>In this mini project we are going to provide information about automobiles. From this project the customers can gain the information about automobile company, model and some more information about the cars. Before buying a car it’s best to compare its feature and characteristic with other cars. This project focuses on providing best information and dealings to buy a car.</a:t>
            </a:r>
          </a:p>
          <a:p>
            <a:pPr algn="just"/>
            <a:r>
              <a:rPr lang="en-IN" sz="2000" b="1" u="sng" dirty="0">
                <a:solidFill>
                  <a:schemeClr val="accent2">
                    <a:lumMod val="50000"/>
                  </a:schemeClr>
                </a:solidFill>
                <a:latin typeface="Calibri" panose="020F0502020204030204" pitchFamily="34" charset="0"/>
                <a:cs typeface="Calibri" panose="020F0502020204030204" pitchFamily="34" charset="0"/>
              </a:rPr>
              <a:t>Platform and Technologies used:</a:t>
            </a:r>
          </a:p>
          <a:p>
            <a:pPr algn="just"/>
            <a:r>
              <a:rPr lang="en-IN" dirty="0">
                <a:solidFill>
                  <a:schemeClr val="accent2">
                    <a:lumMod val="50000"/>
                  </a:schemeClr>
                </a:solidFill>
                <a:latin typeface="Calibri" panose="020F0502020204030204" pitchFamily="34" charset="0"/>
                <a:cs typeface="Calibri" panose="020F0502020204030204" pitchFamily="34" charset="0"/>
              </a:rPr>
              <a:t>HTML, CSS, JavaScript, PHP, MySQL.</a:t>
            </a:r>
          </a:p>
          <a:p>
            <a:pPr algn="just"/>
            <a:r>
              <a:rPr lang="en-IN" dirty="0">
                <a:solidFill>
                  <a:schemeClr val="accent2">
                    <a:lumMod val="50000"/>
                  </a:schemeClr>
                </a:solidFill>
                <a:latin typeface="Calibri" panose="020F0502020204030204" pitchFamily="34" charset="0"/>
                <a:cs typeface="Calibri" panose="020F0502020204030204" pitchFamily="34" charset="0"/>
              </a:rPr>
              <a:t>Windows Operating System.</a:t>
            </a:r>
          </a:p>
          <a:p>
            <a:pPr algn="just"/>
            <a:r>
              <a:rPr lang="en-IN" sz="2000" b="1" u="sng" dirty="0">
                <a:solidFill>
                  <a:schemeClr val="accent2">
                    <a:lumMod val="50000"/>
                  </a:schemeClr>
                </a:solidFill>
                <a:latin typeface="Calibri" panose="020F0502020204030204" pitchFamily="34" charset="0"/>
                <a:cs typeface="Calibri" panose="020F0502020204030204" pitchFamily="34" charset="0"/>
              </a:rPr>
              <a:t>About the Project:</a:t>
            </a:r>
          </a:p>
          <a:p>
            <a:pPr algn="just"/>
            <a:r>
              <a:rPr lang="en-US" dirty="0">
                <a:solidFill>
                  <a:schemeClr val="accent2">
                    <a:lumMod val="50000"/>
                  </a:schemeClr>
                </a:solidFill>
                <a:latin typeface="Calibri" panose="020F0502020204030204" pitchFamily="34" charset="0"/>
                <a:cs typeface="Calibri" panose="020F0502020204030204" pitchFamily="34" charset="0"/>
              </a:rPr>
              <a:t>In this fast moving world automobile plays a very powerful role in the field of transportation. For some people it is a long term goal to buy a car. It is a long lasting product and people can’t effort to change it every year. So it is always a best practice to buy the best car as per our comfort and requirement. There are many aspects to decide on while purchasing the car like cost, fuel efficiency appearance, performance, safety, comfort, reliability, mileage, resale value etc. It is very important to have a clear picture of the car that you wish to buy. So we decided to bring a detailed information about automobile.</a:t>
            </a:r>
          </a:p>
          <a:p>
            <a:pPr algn="just"/>
            <a:r>
              <a:rPr lang="en-IN" dirty="0">
                <a:solidFill>
                  <a:schemeClr val="accent2">
                    <a:lumMod val="50000"/>
                  </a:schemeClr>
                </a:solidFill>
                <a:latin typeface="Calibri" panose="020F0502020204030204" pitchFamily="34" charset="0"/>
                <a:cs typeface="Calibri" panose="020F0502020204030204" pitchFamily="34" charset="0"/>
              </a:rPr>
              <a:t>						</a:t>
            </a:r>
          </a:p>
          <a:p>
            <a:pPr algn="just"/>
            <a:endParaRPr lang="en-US" sz="2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32311358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928595-25FE-4154-81C7-204B6C30EA20}"/>
              </a:ext>
            </a:extLst>
          </p:cNvPr>
          <p:cNvSpPr/>
          <p:nvPr/>
        </p:nvSpPr>
        <p:spPr>
          <a:xfrm>
            <a:off x="230820" y="1076391"/>
            <a:ext cx="7945514" cy="707886"/>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4000" b="1" u="sng" cap="none" spc="0" dirty="0">
                <a:ln>
                  <a:solidFill>
                    <a:schemeClr val="bg2">
                      <a:lumMod val="75000"/>
                    </a:schemeClr>
                  </a:solidFill>
                </a:ln>
                <a:solidFill>
                  <a:schemeClr val="accent6">
                    <a:lumMod val="50000"/>
                  </a:schemeClr>
                </a:solidFill>
                <a:effectLst/>
              </a:rPr>
              <a:t>Platform and Technologies</a:t>
            </a:r>
          </a:p>
        </p:txBody>
      </p:sp>
      <p:sp>
        <p:nvSpPr>
          <p:cNvPr id="3" name="Rectangle 2">
            <a:extLst>
              <a:ext uri="{FF2B5EF4-FFF2-40B4-BE49-F238E27FC236}">
                <a16:creationId xmlns:a16="http://schemas.microsoft.com/office/drawing/2014/main" id="{C329E644-6191-45B9-BBD1-1E5C476F46C8}"/>
              </a:ext>
            </a:extLst>
          </p:cNvPr>
          <p:cNvSpPr/>
          <p:nvPr/>
        </p:nvSpPr>
        <p:spPr>
          <a:xfrm>
            <a:off x="2492734" y="2228671"/>
            <a:ext cx="8382412" cy="1200329"/>
          </a:xfrm>
          <a:prstGeom prst="rect">
            <a:avLst/>
          </a:prstGeom>
          <a:noFill/>
        </p:spPr>
        <p:txBody>
          <a:bodyPr wrap="square" lIns="91440" tIns="45720" rIns="91440" bIns="45720">
            <a:spAutoFit/>
          </a:bodyPr>
          <a:lstStyle/>
          <a:p>
            <a:pPr algn="just"/>
            <a:r>
              <a:rPr lang="en-US" sz="3600" b="1" dirty="0" err="1">
                <a:ln w="9525">
                  <a:solidFill>
                    <a:schemeClr val="bg1"/>
                  </a:solidFill>
                  <a:prstDash val="solid"/>
                </a:ln>
                <a:effectLst>
                  <a:outerShdw blurRad="12700" dist="38100" dir="2700000" algn="tl" rotWithShape="0">
                    <a:schemeClr val="bg1">
                      <a:lumMod val="50000"/>
                    </a:schemeClr>
                  </a:outerShdw>
                </a:effectLst>
                <a:latin typeface="Bahnschrift" panose="020B0502040204020203" pitchFamily="34" charset="0"/>
              </a:rPr>
              <a:t>HTML,CSS,Javascript,PHP,MySql</a:t>
            </a:r>
            <a:endParaRPr lang="en-US" sz="3600" b="1" dirty="0">
              <a:ln w="9525">
                <a:solidFill>
                  <a:schemeClr val="bg1"/>
                </a:solidFill>
                <a:prstDash val="solid"/>
              </a:ln>
              <a:effectLst>
                <a:outerShdw blurRad="12700" dist="38100" dir="2700000" algn="tl" rotWithShape="0">
                  <a:schemeClr val="bg1">
                    <a:lumMod val="50000"/>
                  </a:schemeClr>
                </a:outerShdw>
              </a:effectLst>
              <a:latin typeface="Bahnschrift" panose="020B0502040204020203" pitchFamily="34" charset="0"/>
            </a:endParaRPr>
          </a:p>
          <a:p>
            <a:pPr algn="just"/>
            <a:r>
              <a:rPr lang="en-US" sz="3600" b="1" dirty="0">
                <a:ln w="9525">
                  <a:solidFill>
                    <a:schemeClr val="bg1"/>
                  </a:solidFill>
                  <a:prstDash val="solid"/>
                </a:ln>
                <a:effectLst>
                  <a:outerShdw blurRad="12700" dist="38100" dir="2700000" algn="tl" rotWithShape="0">
                    <a:schemeClr val="bg1">
                      <a:lumMod val="50000"/>
                    </a:schemeClr>
                  </a:outerShdw>
                </a:effectLst>
                <a:latin typeface="Bahnschrift" panose="020B0502040204020203" pitchFamily="34" charset="0"/>
              </a:rPr>
              <a:t>Windows operating System.</a:t>
            </a:r>
          </a:p>
        </p:txBody>
      </p:sp>
    </p:spTree>
    <p:extLst>
      <p:ext uri="{BB962C8B-B14F-4D97-AF65-F5344CB8AC3E}">
        <p14:creationId xmlns:p14="http://schemas.microsoft.com/office/powerpoint/2010/main" val="2557668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05D494-54E2-4F15-9690-3D24026DC3B8}"/>
              </a:ext>
            </a:extLst>
          </p:cNvPr>
          <p:cNvSpPr/>
          <p:nvPr/>
        </p:nvSpPr>
        <p:spPr>
          <a:xfrm>
            <a:off x="1593502" y="863328"/>
            <a:ext cx="2760691" cy="830997"/>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4800" b="1" u="sng" dirty="0">
                <a:ln/>
                <a:solidFill>
                  <a:schemeClr val="accent6">
                    <a:lumMod val="50000"/>
                  </a:schemeClr>
                </a:solidFill>
                <a:latin typeface="Cambria" panose="02040503050406030204" pitchFamily="18" charset="0"/>
                <a:ea typeface="Cambria" panose="02040503050406030204" pitchFamily="18" charset="0"/>
              </a:rPr>
              <a:t>Modules:</a:t>
            </a:r>
            <a:endParaRPr lang="en-US" sz="4800" b="1" u="sng" cap="none" spc="0" dirty="0">
              <a:ln/>
              <a:solidFill>
                <a:schemeClr val="accent6">
                  <a:lumMod val="50000"/>
                </a:schemeClr>
              </a:solidFill>
              <a:effectLst/>
              <a:latin typeface="Cambria" panose="02040503050406030204" pitchFamily="18" charset="0"/>
              <a:ea typeface="Cambria" panose="02040503050406030204" pitchFamily="18" charset="0"/>
            </a:endParaRPr>
          </a:p>
        </p:txBody>
      </p:sp>
      <p:sp>
        <p:nvSpPr>
          <p:cNvPr id="3" name="Rectangle 2">
            <a:extLst>
              <a:ext uri="{FF2B5EF4-FFF2-40B4-BE49-F238E27FC236}">
                <a16:creationId xmlns:a16="http://schemas.microsoft.com/office/drawing/2014/main" id="{FE8D43DF-DE21-4E7D-85A5-34856D53B57C}"/>
              </a:ext>
            </a:extLst>
          </p:cNvPr>
          <p:cNvSpPr/>
          <p:nvPr/>
        </p:nvSpPr>
        <p:spPr>
          <a:xfrm>
            <a:off x="1593502" y="2035180"/>
            <a:ext cx="5508634" cy="3785652"/>
          </a:xfrm>
          <a:prstGeom prst="rect">
            <a:avLst/>
          </a:prstGeom>
          <a:noFill/>
        </p:spPr>
        <p:txBody>
          <a:bodyPr wrap="square" lIns="91440" tIns="45720" rIns="91440" bIns="45720">
            <a:spAutoFit/>
          </a:bodyPr>
          <a:lstStyle/>
          <a:p>
            <a:pPr algn="just"/>
            <a:r>
              <a:rPr lang="en-US" sz="4000" b="1" i="1" dirty="0">
                <a:ln w="9525">
                  <a:solidFill>
                    <a:schemeClr val="bg1"/>
                  </a:solidFill>
                  <a:prstDash val="solid"/>
                </a:ln>
                <a:effectLst>
                  <a:outerShdw blurRad="12700" dist="38100" dir="2700000" algn="tl" rotWithShape="0">
                    <a:schemeClr val="bg1">
                      <a:lumMod val="50000"/>
                    </a:schemeClr>
                  </a:outerShdw>
                </a:effectLst>
                <a:sym typeface="Wingdings" panose="05000000000000000000" pitchFamily="2" charset="2"/>
              </a:rPr>
              <a:t>Home</a:t>
            </a:r>
          </a:p>
          <a:p>
            <a:pPr algn="just"/>
            <a:r>
              <a:rPr lang="en-US" sz="4000" b="1" i="1" dirty="0">
                <a:ln w="9525">
                  <a:solidFill>
                    <a:schemeClr val="bg1"/>
                  </a:solidFill>
                  <a:prstDash val="solid"/>
                </a:ln>
                <a:effectLst>
                  <a:outerShdw blurRad="12700" dist="38100" dir="2700000" algn="tl" rotWithShape="0">
                    <a:schemeClr val="bg1">
                      <a:lumMod val="50000"/>
                    </a:schemeClr>
                  </a:outerShdw>
                </a:effectLst>
                <a:sym typeface="Wingdings" panose="05000000000000000000" pitchFamily="2" charset="2"/>
              </a:rPr>
              <a:t>Admin Login</a:t>
            </a:r>
          </a:p>
          <a:p>
            <a:pPr algn="just"/>
            <a:r>
              <a:rPr lang="en-US" sz="4000" b="1" i="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sym typeface="Wingdings" panose="05000000000000000000" pitchFamily="2" charset="2"/>
              </a:rPr>
              <a:t>Upload</a:t>
            </a:r>
          </a:p>
          <a:p>
            <a:pPr algn="just"/>
            <a:r>
              <a:rPr lang="en-US" sz="4000" b="1" i="1" dirty="0">
                <a:ln w="9525">
                  <a:solidFill>
                    <a:schemeClr val="bg1"/>
                  </a:solidFill>
                  <a:prstDash val="solid"/>
                </a:ln>
                <a:effectLst>
                  <a:outerShdw blurRad="12700" dist="38100" dir="2700000" algn="tl" rotWithShape="0">
                    <a:schemeClr val="bg1">
                      <a:lumMod val="50000"/>
                    </a:schemeClr>
                  </a:outerShdw>
                </a:effectLst>
                <a:sym typeface="Wingdings" panose="05000000000000000000" pitchFamily="2" charset="2"/>
              </a:rPr>
              <a:t>Signup</a:t>
            </a:r>
          </a:p>
          <a:p>
            <a:pPr algn="just"/>
            <a:r>
              <a:rPr lang="en-US" sz="4000" b="1" i="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sym typeface="Wingdings" panose="05000000000000000000" pitchFamily="2" charset="2"/>
              </a:rPr>
              <a:t>Cars Display</a:t>
            </a:r>
          </a:p>
          <a:p>
            <a:pPr algn="just"/>
            <a:endParaRPr lang="en-US" sz="4000" b="1" i="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3506832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27389AC-0CE3-4DCE-9F9B-A4D8121690A9}"/>
              </a:ext>
            </a:extLst>
          </p:cNvPr>
          <p:cNvSpPr/>
          <p:nvPr/>
        </p:nvSpPr>
        <p:spPr>
          <a:xfrm>
            <a:off x="3516295" y="508220"/>
            <a:ext cx="5301452"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dirty="0">
                <a:ln>
                  <a:solidFill>
                    <a:schemeClr val="accent4">
                      <a:lumMod val="50000"/>
                    </a:schemeClr>
                  </a:solidFill>
                </a:ln>
                <a:solidFill>
                  <a:schemeClr val="accent6">
                    <a:lumMod val="50000"/>
                  </a:schemeClr>
                </a:solidFill>
                <a:effectLst>
                  <a:reflection blurRad="6350" stA="55000" endA="300" endPos="45500" dir="5400000" sy="-100000" algn="bl" rotWithShape="0"/>
                </a:effectLst>
              </a:rPr>
              <a:t>Implementation</a:t>
            </a:r>
            <a:endParaRPr lang="en-US" sz="5400" b="1" cap="none" spc="0" dirty="0">
              <a:ln>
                <a:solidFill>
                  <a:schemeClr val="accent4">
                    <a:lumMod val="50000"/>
                  </a:schemeClr>
                </a:solidFill>
              </a:ln>
              <a:solidFill>
                <a:schemeClr val="accent6">
                  <a:lumMod val="50000"/>
                </a:schemeClr>
              </a:solidFill>
              <a:effectLst>
                <a:reflection blurRad="6350" stA="55000" endA="300" endPos="45500" dir="5400000" sy="-100000" algn="bl" rotWithShape="0"/>
              </a:effectLst>
            </a:endParaRPr>
          </a:p>
        </p:txBody>
      </p:sp>
    </p:spTree>
    <p:extLst>
      <p:ext uri="{BB962C8B-B14F-4D97-AF65-F5344CB8AC3E}">
        <p14:creationId xmlns:p14="http://schemas.microsoft.com/office/powerpoint/2010/main" val="883444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22FF49-7A90-4DFF-8F64-18CF79432180}"/>
              </a:ext>
            </a:extLst>
          </p:cNvPr>
          <p:cNvSpPr/>
          <p:nvPr/>
        </p:nvSpPr>
        <p:spPr>
          <a:xfrm>
            <a:off x="1819922" y="204186"/>
            <a:ext cx="8001909" cy="830997"/>
          </a:xfrm>
          <a:prstGeom prst="rect">
            <a:avLst/>
          </a:prstGeom>
          <a:noFill/>
        </p:spPr>
        <p:txBody>
          <a:bodyPr wrap="square" lIns="91440" tIns="45720" rIns="91440" bIns="45720">
            <a:spAutoFit/>
          </a:bodyPr>
          <a:lstStyle/>
          <a:p>
            <a:pPr algn="ctr"/>
            <a:r>
              <a:rPr lang="en-US" sz="4800" b="1" dirty="0">
                <a:ln w="9525">
                  <a:solidFill>
                    <a:schemeClr val="bg1"/>
                  </a:solidFill>
                  <a:prstDash val="solid"/>
                </a:ln>
                <a:solidFill>
                  <a:schemeClr val="accent2">
                    <a:lumMod val="75000"/>
                  </a:schemeClr>
                </a:solidFill>
                <a:effectLst>
                  <a:outerShdw blurRad="12700" dist="38100" dir="2700000" algn="tl" rotWithShape="0">
                    <a:schemeClr val="bg1">
                      <a:lumMod val="50000"/>
                    </a:schemeClr>
                  </a:outerShdw>
                </a:effectLst>
              </a:rPr>
              <a:t>Home Page</a:t>
            </a:r>
            <a:endParaRPr lang="en-US" sz="4800" b="1" cap="none" spc="0" dirty="0">
              <a:ln w="9525">
                <a:solidFill>
                  <a:schemeClr val="bg1"/>
                </a:solidFill>
                <a:prstDash val="solid"/>
              </a:ln>
              <a:solidFill>
                <a:schemeClr val="accent2">
                  <a:lumMod val="75000"/>
                </a:schemeClr>
              </a:solidFill>
              <a:effectLst>
                <a:outerShdw blurRad="12700" dist="38100" dir="2700000" algn="tl" rotWithShape="0">
                  <a:schemeClr val="bg1">
                    <a:lumMod val="50000"/>
                  </a:schemeClr>
                </a:outerShdw>
              </a:effectLst>
            </a:endParaRPr>
          </a:p>
        </p:txBody>
      </p:sp>
      <p:pic>
        <p:nvPicPr>
          <p:cNvPr id="4" name="Picture 3">
            <a:extLst>
              <a:ext uri="{FF2B5EF4-FFF2-40B4-BE49-F238E27FC236}">
                <a16:creationId xmlns:a16="http://schemas.microsoft.com/office/drawing/2014/main" id="{ADF06EEC-F210-47FD-BB11-37880D7B6F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134" y="1526959"/>
            <a:ext cx="10697592" cy="4580878"/>
          </a:xfrm>
          <a:prstGeom prst="rect">
            <a:avLst/>
          </a:prstGeom>
        </p:spPr>
      </p:pic>
    </p:spTree>
    <p:extLst>
      <p:ext uri="{BB962C8B-B14F-4D97-AF65-F5344CB8AC3E}">
        <p14:creationId xmlns:p14="http://schemas.microsoft.com/office/powerpoint/2010/main" val="2934834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C4392D-3623-4E28-B554-531AB32F16A0}"/>
              </a:ext>
            </a:extLst>
          </p:cNvPr>
          <p:cNvSpPr/>
          <p:nvPr/>
        </p:nvSpPr>
        <p:spPr>
          <a:xfrm>
            <a:off x="3887702" y="153113"/>
            <a:ext cx="4416595"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i="1" dirty="0">
                <a:ln w="9525">
                  <a:solidFill>
                    <a:schemeClr val="bg1"/>
                  </a:solidFill>
                  <a:prstDash val="solid"/>
                </a:ln>
                <a:solidFill>
                  <a:schemeClr val="accent6">
                    <a:lumMod val="50000"/>
                  </a:schemeClr>
                </a:solidFill>
                <a:effectLst>
                  <a:outerShdw blurRad="12700" dist="38100" dir="2700000" algn="tl" rotWithShape="0">
                    <a:schemeClr val="bg1">
                      <a:lumMod val="50000"/>
                    </a:schemeClr>
                  </a:outerShdw>
                </a:effectLst>
                <a:sym typeface="Wingdings" panose="05000000000000000000" pitchFamily="2" charset="2"/>
              </a:rPr>
              <a:t>Admin Login</a:t>
            </a:r>
            <a:endParaRPr lang="en-US" sz="5400" b="1" i="1" cap="none" spc="0" dirty="0">
              <a:ln/>
              <a:solidFill>
                <a:schemeClr val="accent6">
                  <a:lumMod val="50000"/>
                </a:schemeClr>
              </a:solidFill>
              <a:effectLst/>
            </a:endParaRPr>
          </a:p>
        </p:txBody>
      </p:sp>
      <p:pic>
        <p:nvPicPr>
          <p:cNvPr id="4" name="Picture 3">
            <a:extLst>
              <a:ext uri="{FF2B5EF4-FFF2-40B4-BE49-F238E27FC236}">
                <a16:creationId xmlns:a16="http://schemas.microsoft.com/office/drawing/2014/main" id="{A3C2D666-8DD6-4936-AD42-B6893DA491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3116" y="1233996"/>
            <a:ext cx="9427540" cy="5624004"/>
          </a:xfrm>
          <a:prstGeom prst="rect">
            <a:avLst/>
          </a:prstGeom>
        </p:spPr>
      </p:pic>
    </p:spTree>
    <p:extLst>
      <p:ext uri="{BB962C8B-B14F-4D97-AF65-F5344CB8AC3E}">
        <p14:creationId xmlns:p14="http://schemas.microsoft.com/office/powerpoint/2010/main" val="3792913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70D637-E117-4C45-BD76-297CBD71A5D4}"/>
              </a:ext>
            </a:extLst>
          </p:cNvPr>
          <p:cNvSpPr/>
          <p:nvPr/>
        </p:nvSpPr>
        <p:spPr>
          <a:xfrm>
            <a:off x="4487358" y="188624"/>
            <a:ext cx="2791150" cy="1015663"/>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6000" b="1" i="1" dirty="0">
                <a:ln w="9525">
                  <a:solidFill>
                    <a:schemeClr val="accent1">
                      <a:lumMod val="60000"/>
                      <a:lumOff val="40000"/>
                    </a:schemeClr>
                  </a:solidFill>
                  <a:prstDash val="solid"/>
                </a:ln>
                <a:solidFill>
                  <a:schemeClr val="accent6">
                    <a:lumMod val="50000"/>
                  </a:schemeClr>
                </a:solidFill>
                <a:effectLst>
                  <a:outerShdw blurRad="12700" dist="38100" dir="2700000" algn="tl" rotWithShape="0">
                    <a:schemeClr val="bg1">
                      <a:lumMod val="50000"/>
                    </a:schemeClr>
                  </a:outerShdw>
                </a:effectLst>
                <a:sym typeface="Wingdings" panose="05000000000000000000" pitchFamily="2" charset="2"/>
              </a:rPr>
              <a:t>Upload</a:t>
            </a:r>
            <a:endParaRPr lang="en-US" sz="6000" b="1" i="1" cap="none" spc="0" dirty="0">
              <a:ln>
                <a:solidFill>
                  <a:schemeClr val="accent1">
                    <a:lumMod val="60000"/>
                    <a:lumOff val="40000"/>
                  </a:schemeClr>
                </a:solidFill>
              </a:ln>
              <a:solidFill>
                <a:schemeClr val="accent6">
                  <a:lumMod val="50000"/>
                </a:schemeClr>
              </a:solidFill>
              <a:effectLst/>
            </a:endParaRPr>
          </a:p>
        </p:txBody>
      </p:sp>
      <p:pic>
        <p:nvPicPr>
          <p:cNvPr id="4" name="Picture 3">
            <a:extLst>
              <a:ext uri="{FF2B5EF4-FFF2-40B4-BE49-F238E27FC236}">
                <a16:creationId xmlns:a16="http://schemas.microsoft.com/office/drawing/2014/main" id="{4BF5861D-BEE2-4C93-A3FF-24A4A26F2C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8107" y="1204287"/>
            <a:ext cx="9840204" cy="5188928"/>
          </a:xfrm>
          <a:prstGeom prst="rect">
            <a:avLst/>
          </a:prstGeom>
        </p:spPr>
      </p:pic>
    </p:spTree>
    <p:extLst>
      <p:ext uri="{BB962C8B-B14F-4D97-AF65-F5344CB8AC3E}">
        <p14:creationId xmlns:p14="http://schemas.microsoft.com/office/powerpoint/2010/main" val="41982102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2798CB-E97E-49BC-8957-CBA1F5A66E75}"/>
              </a:ext>
            </a:extLst>
          </p:cNvPr>
          <p:cNvSpPr/>
          <p:nvPr/>
        </p:nvSpPr>
        <p:spPr>
          <a:xfrm>
            <a:off x="4195197" y="0"/>
            <a:ext cx="2789546" cy="1015663"/>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6000" b="1" i="1" dirty="0">
                <a:ln w="9525">
                  <a:solidFill>
                    <a:schemeClr val="accent1">
                      <a:lumMod val="60000"/>
                      <a:lumOff val="40000"/>
                    </a:schemeClr>
                  </a:solidFill>
                  <a:prstDash val="solid"/>
                </a:ln>
                <a:solidFill>
                  <a:schemeClr val="accent6">
                    <a:lumMod val="50000"/>
                  </a:schemeClr>
                </a:solidFill>
                <a:effectLst>
                  <a:outerShdw blurRad="12700" dist="38100" dir="2700000" algn="tl" rotWithShape="0">
                    <a:schemeClr val="bg1">
                      <a:lumMod val="50000"/>
                    </a:schemeClr>
                  </a:outerShdw>
                </a:effectLst>
                <a:sym typeface="Wingdings" panose="05000000000000000000" pitchFamily="2" charset="2"/>
              </a:rPr>
              <a:t>Signup</a:t>
            </a:r>
            <a:endParaRPr lang="en-US" sz="6000" b="1" cap="none" spc="0" dirty="0">
              <a:ln>
                <a:solidFill>
                  <a:schemeClr val="accent1">
                    <a:lumMod val="60000"/>
                    <a:lumOff val="40000"/>
                  </a:schemeClr>
                </a:solidFill>
              </a:ln>
              <a:solidFill>
                <a:schemeClr val="accent6">
                  <a:lumMod val="50000"/>
                </a:schemeClr>
              </a:solidFill>
              <a:effectLst/>
            </a:endParaRPr>
          </a:p>
        </p:txBody>
      </p:sp>
      <p:pic>
        <p:nvPicPr>
          <p:cNvPr id="4" name="Picture 3">
            <a:extLst>
              <a:ext uri="{FF2B5EF4-FFF2-40B4-BE49-F238E27FC236}">
                <a16:creationId xmlns:a16="http://schemas.microsoft.com/office/drawing/2014/main" id="{4F7B21DB-D83B-4796-A1B3-EA24CB7A0E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2773" y="1116204"/>
            <a:ext cx="9546454" cy="5367260"/>
          </a:xfrm>
          <a:prstGeom prst="rect">
            <a:avLst/>
          </a:prstGeom>
        </p:spPr>
      </p:pic>
    </p:spTree>
    <p:extLst>
      <p:ext uri="{BB962C8B-B14F-4D97-AF65-F5344CB8AC3E}">
        <p14:creationId xmlns:p14="http://schemas.microsoft.com/office/powerpoint/2010/main" val="507261348"/>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62</TotalTime>
  <Words>289</Words>
  <Application>Microsoft Office PowerPoint</Application>
  <PresentationFormat>Widescreen</PresentationFormat>
  <Paragraphs>33</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Bahnschrift</vt:lpstr>
      <vt:lpstr>Bahnschrift SemiBold SemiConden</vt:lpstr>
      <vt:lpstr>Calibri</vt:lpstr>
      <vt:lpstr>Cambria</vt:lpstr>
      <vt:lpstr>Cambria Math</vt:lpstr>
      <vt:lpstr>Tw Cen MT</vt:lpstr>
      <vt:lpstr>Droplet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madhu nemakal</dc:creator>
  <cp:lastModifiedBy>madhu nemakal</cp:lastModifiedBy>
  <cp:revision>7</cp:revision>
  <dcterms:created xsi:type="dcterms:W3CDTF">2019-10-17T17:49:33Z</dcterms:created>
  <dcterms:modified xsi:type="dcterms:W3CDTF">2019-10-17T18:51:57Z</dcterms:modified>
</cp:coreProperties>
</file>

<file path=docProps/thumbnail.jpeg>
</file>